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93" r:id="rId5"/>
    <p:sldId id="294" r:id="rId6"/>
  </p:sldIdLst>
  <p:sldSz cx="16257588" cy="10158413"/>
  <p:notesSz cx="6888163" cy="10018713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6"/>
    <a:srgbClr val="00A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343" autoAdjust="0"/>
  </p:normalViewPr>
  <p:slideViewPr>
    <p:cSldViewPr snapToGrid="0" snapToObjects="1">
      <p:cViewPr varScale="1">
        <p:scale>
          <a:sx n="47" d="100"/>
          <a:sy n="47" d="100"/>
        </p:scale>
        <p:origin x="9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739D856-D024-473D-ACA1-E9E1F3C28034}" type="datetimeFigureOut">
              <a:rPr lang="en-IE" smtClean="0"/>
              <a:t>09/09/2020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7E07181-2117-45DE-8D72-41AC84F612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038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758D53C-149F-6740-BCDE-ADDE24609432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252538"/>
            <a:ext cx="54086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69" y="506760"/>
            <a:ext cx="4561055" cy="915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28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1393389"/>
            <a:ext cx="1242729" cy="1433919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536439" y="3555061"/>
            <a:ext cx="328423" cy="4107081"/>
          </a:xfrm>
          <a:prstGeom prst="rect">
            <a:avLst/>
          </a:prstGeom>
        </p:spPr>
        <p:txBody>
          <a:bodyPr vert="vert270" wrap="square" lIns="0" tIns="41489" rIns="0" bIns="0" rtlCol="0">
            <a:spAutoFit/>
          </a:bodyPr>
          <a:lstStyle/>
          <a:p>
            <a:pPr marL="16935">
              <a:spcBef>
                <a:spcPts val="325"/>
              </a:spcBef>
            </a:pPr>
            <a:r>
              <a:rPr lang="en-IE" sz="2134" spc="-13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Digital Learner Support Hub …</a:t>
            </a:r>
            <a:endParaRPr sz="2134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714" y="420386"/>
            <a:ext cx="14895649" cy="490500"/>
          </a:xfrm>
        </p:spPr>
        <p:txBody>
          <a:bodyPr/>
          <a:lstStyle/>
          <a:p>
            <a:r>
              <a:rPr lang="en-IE" sz="3200" dirty="0" smtClean="0">
                <a:latin typeface="+mn-lt"/>
              </a:rPr>
              <a:t>ICT </a:t>
            </a:r>
            <a:r>
              <a:rPr lang="en-IE" sz="3200" dirty="0" err="1" smtClean="0">
                <a:latin typeface="+mn-lt"/>
              </a:rPr>
              <a:t>Bootcamp</a:t>
            </a:r>
            <a:r>
              <a:rPr lang="en-IE" sz="3200" dirty="0" smtClean="0">
                <a:latin typeface="+mn-lt"/>
              </a:rPr>
              <a:t> - Intro to Java – </a:t>
            </a:r>
            <a:r>
              <a:rPr lang="en-IE" sz="3200" b="1" dirty="0" err="1" smtClean="0">
                <a:latin typeface="+mn-lt"/>
              </a:rPr>
              <a:t>CrabWorld</a:t>
            </a:r>
            <a:r>
              <a:rPr lang="en-IE" sz="3200" b="1" dirty="0" smtClean="0">
                <a:latin typeface="+mn-lt"/>
              </a:rPr>
              <a:t> – </a:t>
            </a:r>
            <a:r>
              <a:rPr lang="en-IE" sz="3200" b="1" dirty="0" smtClean="0">
                <a:latin typeface="+mn-lt"/>
              </a:rPr>
              <a:t>Basic Movement</a:t>
            </a:r>
            <a:endParaRPr lang="en-I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4" y="1548432"/>
            <a:ext cx="3720306" cy="654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1" y="6674135"/>
            <a:ext cx="1015873" cy="622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1" y="4986379"/>
            <a:ext cx="1015873" cy="6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7" y="8219891"/>
            <a:ext cx="1015873" cy="622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8" y="3243950"/>
            <a:ext cx="1015873" cy="62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7" y="5847517"/>
            <a:ext cx="1015873" cy="6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2799" y="1527481"/>
            <a:ext cx="7550921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Introduce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the Crab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Make the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Crab move</a:t>
            </a: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Get </a:t>
            </a:r>
            <a:r>
              <a:rPr lang="en-IE" sz="3200" b="1" dirty="0" smtClean="0">
                <a:solidFill>
                  <a:srgbClr val="005336"/>
                </a:solidFill>
              </a:rPr>
              <a:t>the Crab to react to it’s world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</a:rPr>
              <a:t>Something for you to think about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 </a:t>
            </a: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3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69" y="506760"/>
            <a:ext cx="4561055" cy="915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28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1393389"/>
            <a:ext cx="1242729" cy="1433919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536439" y="3555061"/>
            <a:ext cx="328423" cy="4107081"/>
          </a:xfrm>
          <a:prstGeom prst="rect">
            <a:avLst/>
          </a:prstGeom>
        </p:spPr>
        <p:txBody>
          <a:bodyPr vert="vert270" wrap="square" lIns="0" tIns="41489" rIns="0" bIns="0" rtlCol="0">
            <a:spAutoFit/>
          </a:bodyPr>
          <a:lstStyle/>
          <a:p>
            <a:pPr marL="16935">
              <a:spcBef>
                <a:spcPts val="325"/>
              </a:spcBef>
            </a:pPr>
            <a:r>
              <a:rPr lang="en-IE" sz="2134" spc="-13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Digital Learner Support Hub …</a:t>
            </a:r>
            <a:endParaRPr sz="2134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714" y="420386"/>
            <a:ext cx="14895649" cy="490500"/>
          </a:xfrm>
        </p:spPr>
        <p:txBody>
          <a:bodyPr/>
          <a:lstStyle/>
          <a:p>
            <a:r>
              <a:rPr lang="en-IE" sz="3200" dirty="0" smtClean="0">
                <a:latin typeface="+mn-lt"/>
              </a:rPr>
              <a:t>ICT </a:t>
            </a:r>
            <a:r>
              <a:rPr lang="en-IE" sz="3200" dirty="0" err="1" smtClean="0">
                <a:latin typeface="+mn-lt"/>
              </a:rPr>
              <a:t>Bootcamp</a:t>
            </a:r>
            <a:r>
              <a:rPr lang="en-IE" sz="3200" dirty="0" smtClean="0">
                <a:latin typeface="+mn-lt"/>
              </a:rPr>
              <a:t> - Intro to Java – </a:t>
            </a:r>
            <a:r>
              <a:rPr lang="en-IE" sz="3200" b="1" dirty="0" err="1" smtClean="0">
                <a:latin typeface="+mn-lt"/>
              </a:rPr>
              <a:t>CrabWorld</a:t>
            </a:r>
            <a:r>
              <a:rPr lang="en-IE" sz="3200" b="1" dirty="0" smtClean="0">
                <a:latin typeface="+mn-lt"/>
              </a:rPr>
              <a:t> – </a:t>
            </a:r>
            <a:r>
              <a:rPr lang="en-IE" sz="3200" b="1" dirty="0" smtClean="0">
                <a:latin typeface="+mn-lt"/>
              </a:rPr>
              <a:t>Basic Movement</a:t>
            </a:r>
            <a:endParaRPr lang="en-I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4" y="1548432"/>
            <a:ext cx="3720306" cy="654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1" y="6674135"/>
            <a:ext cx="1015873" cy="622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1" y="4986379"/>
            <a:ext cx="1015873" cy="6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7" y="8219891"/>
            <a:ext cx="1015873" cy="622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8" y="3243950"/>
            <a:ext cx="1015873" cy="62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7" y="5847517"/>
            <a:ext cx="1015873" cy="6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2799" y="1527481"/>
            <a:ext cx="7550921" cy="9941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Something to think about:</a:t>
            </a: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How could we get the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Crab when it reaches the edge of its world to turn left instead of right?, What value could we sent to the turn() method instead that would make this happen?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Have a play around with this before looking at the next video.</a:t>
            </a: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61_RD_UL_PPT_V1" id="{B1DF1E9F-A915-334F-8576-F19A781521BD}" vid="{D2420B80-F699-684B-A18E-0344655F8F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4137211397D940B4BAE1908ED83D59" ma:contentTypeVersion="0" ma:contentTypeDescription="Create a new document." ma:contentTypeScope="" ma:versionID="7263ccf2e690e875e99a558b7728c5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8EA609-1291-4473-BFBC-F21AC1F4FF6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D412FB-0938-4822-880E-859E412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47F9092-BDA7-424C-B9CC-8BEFC49DF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UL-PowerPoint-template</Template>
  <TotalTime>4695</TotalTime>
  <Words>109</Words>
  <Application>Microsoft Office PowerPoint</Application>
  <PresentationFormat>Custom</PresentationFormat>
  <Paragraphs>37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Georgia</vt:lpstr>
      <vt:lpstr>Helvetica</vt:lpstr>
      <vt:lpstr>Montserrat Medium</vt:lpstr>
      <vt:lpstr>Office Theme</vt:lpstr>
      <vt:lpstr>ICT Bootcamp - Intro to Java – CrabWorld – Basic Movement</vt:lpstr>
      <vt:lpstr>ICT Bootcamp - Intro to Java – CrabWorld – Basic Movement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Clem.ODonnell@ul.ie</dc:creator>
  <cp:lastModifiedBy>Clem.O'Donnell</cp:lastModifiedBy>
  <cp:revision>147</cp:revision>
  <cp:lastPrinted>2020-09-04T12:14:16Z</cp:lastPrinted>
  <dcterms:created xsi:type="dcterms:W3CDTF">2020-01-27T15:53:12Z</dcterms:created>
  <dcterms:modified xsi:type="dcterms:W3CDTF">2020-09-09T16:19:42Z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0x0101009C4137211397D940B4BAE1908ED83D59</vt:lpwstr>
  </property>
</Properties>
</file>